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53193-0F0C-46C4-BE15-DB516B215863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478BC-A2D6-4EC7-9F8F-5B608F7F3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7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478BC-A2D6-4EC7-9F8F-5B608F7F3C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3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Obrázok 36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Obrázok 37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Obrázok 75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7" name="Obrázok 76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sk-SK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Upravte štýly predlohy textu</a:t>
            </a:r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15/12/17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CA7BB8E-DDD0-4EDE-8AEB-507084D93B39}" type="slidenum">
              <a:rPr lang="en-GB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sk-SK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Upravte štýly predlohy textu</a:t>
            </a:r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LevelUpravte štýl predlohy textu.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sk-SK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Druhá úroveň</a:t>
            </a:r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sk-SK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Tretia úroveň</a:t>
            </a:r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Štvrtá úroveň</a:t>
            </a:r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Piata úroveň</a:t>
            </a:r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GB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15/12/17</a:t>
            </a:r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en-GB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B596892-820B-4E58-AF06-FF864647979A}" type="slidenum">
              <a:rPr lang="en-GB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sk/imgres?imgurl=https://scontent.cdninstagram.com/t51.2885-15/s480x480/e35/c0.135.1080.1080/19984357_457645231263763_8440676219241889792_n.jpg?ig_cache_key=MTU1NjAzOTQ2NzQ3MDkzMDgxMQ==.2.c&amp;imgrefurl=http://www.thepicta.com/tag/ob%C5%BEerstvo&amp;docid=ORxmdee2cybK-M&amp;tbnid=7txgjQhXiH0PeM:&amp;vet=10ahUKEwjY6tKbpKPZAhVqIMAKHY2gCQIQMwhrKCUwJQ..i&amp;w=480&amp;h=480&amp;hl=sk&amp;bih=750&amp;biw=1600&amp;q=ob%C5%BEerstvo&amp;ved=0ahUKEwjY6tKbpKPZAhVqIMAKHY2gCQIQMwhrKCUwJQ&amp;iact=mrc&amp;uact=8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sk/url?sa=i&amp;rct=j&amp;q=&amp;esrc=s&amp;source=images&amp;cd=&amp;cad=rja&amp;uact=8&amp;ved=2ahUKEwjg7_jQpKPZAhUqIsAKHUF2DMQQjRx6BAgAEAY&amp;url=http://www.zivot.sk/clanok/34766/biblickych-sedem-smrtelnych-hriechov-je-varovanim-pre-ludi-aj-v-sucasnej-dobe&amp;psig=AOvVaw2G9iZ-D_qzWE8hl2IczXnj&amp;ust=151862475958516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1564560" y="44640"/>
            <a:ext cx="5777280" cy="7797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GB" sz="5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Pýcha</a:t>
            </a:r>
            <a:endParaRPr lang="en-GB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1564560" y="1061280"/>
            <a:ext cx="5777280" cy="7797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GB" sz="5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lakomstvo</a:t>
            </a:r>
            <a:endParaRPr lang="en-GB" sz="5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1547640" y="2061000"/>
            <a:ext cx="5777280" cy="779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GB" sz="5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smilstvo</a:t>
            </a:r>
            <a:endParaRPr lang="en-GB" sz="5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1547640" y="3069000"/>
            <a:ext cx="5777280" cy="7797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GB" sz="5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závisť</a:t>
            </a:r>
            <a:endParaRPr lang="en-GB" sz="5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5"/>
          <p:cNvSpPr/>
          <p:nvPr/>
        </p:nvSpPr>
        <p:spPr>
          <a:xfrm>
            <a:off x="1564560" y="4077000"/>
            <a:ext cx="5777280" cy="7797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GB" sz="5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hnev</a:t>
            </a:r>
            <a:endParaRPr lang="en-GB" sz="5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6"/>
          <p:cNvSpPr/>
          <p:nvPr/>
        </p:nvSpPr>
        <p:spPr>
          <a:xfrm>
            <a:off x="1562400" y="5085360"/>
            <a:ext cx="5777280" cy="7797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GB" sz="5400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lenivosť</a:t>
            </a:r>
            <a:endParaRPr lang="en-GB" sz="54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ncun"/>
            </a:endParaRPr>
          </a:p>
          <a:p>
            <a:pPr algn="ctr"/>
            <a:endParaRPr lang="en-GB" sz="54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ncun"/>
            </a:endParaRPr>
          </a:p>
        </p:txBody>
      </p:sp>
      <p:sp>
        <p:nvSpPr>
          <p:cNvPr id="84" name="CustomShape 7"/>
          <p:cNvSpPr/>
          <p:nvPr/>
        </p:nvSpPr>
        <p:spPr>
          <a:xfrm>
            <a:off x="1547640" y="6033240"/>
            <a:ext cx="5777280" cy="779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GB" sz="5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ncun"/>
              </a:rPr>
              <a:t>obžerstvo </a:t>
            </a:r>
            <a:endParaRPr lang="en-GB" sz="5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5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8">
                                            <p:txEl>
                                              <p:p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8">
                                            <p:txEl>
                                              <p:p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Obrázok 3"/>
          <p:cNvPicPr/>
          <p:nvPr/>
        </p:nvPicPr>
        <p:blipFill>
          <a:blip r:embed="rId2"/>
          <a:stretch/>
        </p:blipFill>
        <p:spPr>
          <a:xfrm>
            <a:off x="576000" y="452520"/>
            <a:ext cx="7860960" cy="5739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Obrázok 4"/>
          <p:cNvPicPr/>
          <p:nvPr/>
        </p:nvPicPr>
        <p:blipFill>
          <a:blip r:embed="rId2"/>
          <a:stretch/>
        </p:blipFill>
        <p:spPr>
          <a:xfrm>
            <a:off x="216000" y="216000"/>
            <a:ext cx="8601120" cy="573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Obrázok 5"/>
          <p:cNvPicPr/>
          <p:nvPr/>
        </p:nvPicPr>
        <p:blipFill>
          <a:blip r:embed="rId2"/>
          <a:stretch/>
        </p:blipFill>
        <p:spPr>
          <a:xfrm>
            <a:off x="387000" y="720000"/>
            <a:ext cx="8397000" cy="5405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Obrázok 4"/>
          <p:cNvPicPr/>
          <p:nvPr/>
        </p:nvPicPr>
        <p:blipFill>
          <a:blip r:embed="rId2"/>
          <a:stretch/>
        </p:blipFill>
        <p:spPr>
          <a:xfrm>
            <a:off x="1244520" y="519120"/>
            <a:ext cx="6819480" cy="5888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Obrázok 5"/>
          <p:cNvPicPr/>
          <p:nvPr/>
        </p:nvPicPr>
        <p:blipFill>
          <a:blip r:embed="rId2"/>
          <a:stretch/>
        </p:blipFill>
        <p:spPr>
          <a:xfrm>
            <a:off x="216000" y="360000"/>
            <a:ext cx="8624160" cy="5727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1" name="Obrázok 5"/>
          <p:cNvPicPr/>
          <p:nvPr/>
        </p:nvPicPr>
        <p:blipFill>
          <a:blip r:embed="rId2"/>
          <a:stretch/>
        </p:blipFill>
        <p:spPr>
          <a:xfrm>
            <a:off x="2664000" y="432000"/>
            <a:ext cx="3816000" cy="5300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Čo vyjadruje tento obrázok: </a:t>
            </a:r>
            <a:endParaRPr lang="en-GB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3" name="Obrázok 5"/>
          <p:cNvPicPr/>
          <p:nvPr/>
        </p:nvPicPr>
        <p:blipFill>
          <a:blip r:embed="rId2"/>
          <a:stretch/>
        </p:blipFill>
        <p:spPr>
          <a:xfrm>
            <a:off x="959040" y="1511280"/>
            <a:ext cx="7530840" cy="501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Obrázok 4"/>
          <p:cNvPicPr/>
          <p:nvPr/>
        </p:nvPicPr>
        <p:blipFill>
          <a:blip r:embed="rId2"/>
          <a:stretch/>
        </p:blipFill>
        <p:spPr>
          <a:xfrm>
            <a:off x="144000" y="792000"/>
            <a:ext cx="8883000" cy="496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Obrázok 5"/>
          <p:cNvPicPr/>
          <p:nvPr/>
        </p:nvPicPr>
        <p:blipFill>
          <a:blip r:embed="rId2"/>
          <a:stretch/>
        </p:blipFill>
        <p:spPr>
          <a:xfrm>
            <a:off x="504000" y="1296000"/>
            <a:ext cx="7929000" cy="446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7" name="Obrázok 4"/>
          <p:cNvPicPr/>
          <p:nvPr/>
        </p:nvPicPr>
        <p:blipFill>
          <a:blip r:embed="rId2"/>
          <a:stretch/>
        </p:blipFill>
        <p:spPr>
          <a:xfrm>
            <a:off x="539640" y="1845000"/>
            <a:ext cx="8064360" cy="370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0" name="Obrázok 99"/>
          <p:cNvPicPr/>
          <p:nvPr/>
        </p:nvPicPr>
        <p:blipFill>
          <a:blip r:embed="rId2"/>
          <a:stretch/>
        </p:blipFill>
        <p:spPr>
          <a:xfrm>
            <a:off x="314640" y="1440000"/>
            <a:ext cx="8460360" cy="43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" name="Obrázok 101"/>
          <p:cNvPicPr/>
          <p:nvPr/>
        </p:nvPicPr>
        <p:blipFill>
          <a:blip r:embed="rId2"/>
          <a:stretch/>
        </p:blipFill>
        <p:spPr>
          <a:xfrm>
            <a:off x="2232000" y="512640"/>
            <a:ext cx="4464000" cy="596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4" name="Obrázok 103"/>
          <p:cNvPicPr/>
          <p:nvPr/>
        </p:nvPicPr>
        <p:blipFill>
          <a:blip r:embed="rId2"/>
          <a:stretch/>
        </p:blipFill>
        <p:spPr>
          <a:xfrm>
            <a:off x="609480" y="720000"/>
            <a:ext cx="7886520" cy="524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6" name="Obrázok 105"/>
          <p:cNvPicPr/>
          <p:nvPr/>
        </p:nvPicPr>
        <p:blipFill>
          <a:blip r:embed="rId2"/>
          <a:stretch/>
        </p:blipFill>
        <p:spPr>
          <a:xfrm>
            <a:off x="496080" y="1346400"/>
            <a:ext cx="8192520" cy="4629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8" name="Obrázok 107"/>
          <p:cNvPicPr/>
          <p:nvPr/>
        </p:nvPicPr>
        <p:blipFill>
          <a:blip r:embed="rId2"/>
          <a:stretch/>
        </p:blipFill>
        <p:spPr>
          <a:xfrm>
            <a:off x="624960" y="1440000"/>
            <a:ext cx="7844400" cy="43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Obrázok 3" descr="Výsledok vyhľadávania obrázkov pre dopyt obžerstvo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6400"/>
            <a:ext cx="6840760" cy="53229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Shape 2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sk-SK" sz="4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Dnes budeme hovoriť o: </a:t>
            </a:r>
          </a:p>
        </p:txBody>
      </p:sp>
    </p:spTree>
    <p:extLst>
      <p:ext uri="{BB962C8B-B14F-4D97-AF65-F5344CB8AC3E}">
        <p14:creationId xmlns:p14="http://schemas.microsoft.com/office/powerpoint/2010/main" val="15194244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609480" y="203760"/>
            <a:ext cx="82292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Obrázok 3" descr="Výsledok vyhľadávania obrázkov pre dopyt obžerstvo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27384"/>
            <a:ext cx="6840759" cy="68407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94244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18</Words>
  <Application>Microsoft Office PowerPoint</Application>
  <PresentationFormat>Prezentácia na obrazovke (4:3)</PresentationFormat>
  <Paragraphs>10</Paragraphs>
  <Slides>18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18</vt:i4>
      </vt:variant>
    </vt:vector>
  </HeadingPairs>
  <TitlesOfParts>
    <vt:vector size="27" baseType="lpstr">
      <vt:lpstr>Arial</vt:lpstr>
      <vt:lpstr>Calibri</vt:lpstr>
      <vt:lpstr>Cancun</vt:lpstr>
      <vt:lpstr>DejaVu Sans</vt:lpstr>
      <vt:lpstr>Symbol</vt:lpstr>
      <vt:lpstr>Times New Roman</vt:lpstr>
      <vt:lpstr>Wingdings</vt:lpstr>
      <vt:lpstr>Office Theme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subject/>
  <dc:creator>Monika</dc:creator>
  <dc:description/>
  <cp:lastModifiedBy>Jozef Hrtús</cp:lastModifiedBy>
  <cp:revision>14</cp:revision>
  <dcterms:created xsi:type="dcterms:W3CDTF">2017-11-04T08:32:15Z</dcterms:created>
  <dcterms:modified xsi:type="dcterms:W3CDTF">2018-02-17T16:32:46Z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Prezentácia na obrazovke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