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4"/>
  </p:notesMasterIdLst>
  <p:sldIdLst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17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253193-0F0C-46C4-BE15-DB516B215863}" type="datetimeFigureOut">
              <a:rPr lang="en-US" smtClean="0"/>
              <a:t>3/9/2018</a:t>
            </a:fld>
            <a:endParaRPr lang="en-US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06488" y="801688"/>
            <a:ext cx="5346700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478BC-A2D6-4EC7-9F8F-5B608F7F3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270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B478BC-A2D6-4EC7-9F8F-5B608F7F3C0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633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B478BC-A2D6-4EC7-9F8F-5B608F7F3C0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633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B478BC-A2D6-4EC7-9F8F-5B608F7F3C0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6336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B478BC-A2D6-4EC7-9F8F-5B608F7F3C0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6336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B478BC-A2D6-4EC7-9F8F-5B608F7F3C0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633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sk-SK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sk-SK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sk-SK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37" name="Obrázok 36"/>
          <p:cNvPicPr/>
          <p:nvPr/>
        </p:nvPicPr>
        <p:blipFill>
          <a:blip r:embed="rId2"/>
          <a:stretch/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  <p:pic>
        <p:nvPicPr>
          <p:cNvPr id="38" name="Obrázok 37"/>
          <p:cNvPicPr/>
          <p:nvPr/>
        </p:nvPicPr>
        <p:blipFill>
          <a:blip r:embed="rId2"/>
          <a:stretch/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sk-SK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sk-SK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sk-SK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sk-SK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sk-SK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sk-SK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sk-SK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sk-SK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sk-SK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sk-SK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sk-SK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76" name="Obrázok 75"/>
          <p:cNvPicPr/>
          <p:nvPr/>
        </p:nvPicPr>
        <p:blipFill>
          <a:blip r:embed="rId2"/>
          <a:stretch/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  <p:pic>
        <p:nvPicPr>
          <p:cNvPr id="77" name="Obrázok 76"/>
          <p:cNvPicPr/>
          <p:nvPr/>
        </p:nvPicPr>
        <p:blipFill>
          <a:blip r:embed="rId2"/>
          <a:stretch/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sk-SK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sk-SK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sk-SK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sk-SK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sk-SK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sk-SK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sk-SK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Upravte štýly predlohy textu</a:t>
            </a:r>
            <a:endParaRPr lang="sk-SK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GB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15/12/17</a:t>
            </a:r>
            <a:endParaRPr lang="en-GB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 lang="en-GB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DCA7BB8E-DDD0-4EDE-8AEB-507084D93B39}" type="slidenum">
              <a:rPr lang="en-GB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en-GB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Click to edit the outline text format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k-SK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Second Outline Level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Third Outline Level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k-SK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Fourth Outline Level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Fifth Outline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Sixth Outline Level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sk-SK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Upravte štýly predlohy textu</a:t>
            </a:r>
            <a:endParaRPr lang="sk-SK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Click to edit the outline text format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k-SK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Second Outline Level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Third Outline Level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k-SK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Fourth Outline Level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Fifth Outline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Sixth Outline Level</a:t>
            </a: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sk-SK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Seventh Outline LevelUpravte štýl predlohy textu.</a:t>
            </a: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lang="sk-SK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Druhá úroveň</a:t>
            </a:r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143000" lvl="2" indent="-2282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sk-SK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Tretia úroveň</a:t>
            </a:r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600200" lvl="3" indent="-22824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lang="sk-SK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Štvrtá úroveň</a:t>
            </a:r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057400" lvl="4" indent="-228240">
              <a:lnSpc>
                <a:spcPct val="100000"/>
              </a:lnSpc>
              <a:buClr>
                <a:srgbClr val="000000"/>
              </a:buClr>
              <a:buFont typeface="Arial"/>
              <a:buChar char="»"/>
            </a:pPr>
            <a:r>
              <a:rPr lang="sk-SK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Piata úroveň</a:t>
            </a:r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GB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15/12/17</a:t>
            </a:r>
            <a:endParaRPr lang="en-GB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 lang="en-GB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EB596892-820B-4E58-AF06-FF864647979A}" type="slidenum">
              <a:rPr lang="en-GB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en-GB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www.google.sk/imgres?imgurl=https://scontent.cdninstagram.com/t51.2885-15/s480x480/e35/c0.135.1080.1080/19984357_457645231263763_8440676219241889792_n.jpg?ig_cache_key=MTU1NjAzOTQ2NzQ3MDkzMDgxMQ==.2.c&amp;imgrefurl=http://www.thepicta.com/tag/ob%C5%BEerstvo&amp;docid=ORxmdee2cybK-M&amp;tbnid=7txgjQhXiH0PeM:&amp;vet=10ahUKEwjY6tKbpKPZAhVqIMAKHY2gCQIQMwhrKCUwJQ..i&amp;w=480&amp;h=480&amp;hl=sk&amp;bih=750&amp;biw=1600&amp;q=ob%C5%BEerstvo&amp;ved=0ahUKEwjY6tKbpKPZAhVqIMAKHY2gCQIQMwhrKCUwJQ&amp;iact=mrc&amp;uact=8" TargetMode="Externa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sk/url?sa=i&amp;rct=j&amp;q=&amp;esrc=s&amp;source=images&amp;cd=&amp;cad=rja&amp;uact=8&amp;ved=2ahUKEwjg7_jQpKPZAhUqIsAKHUF2DMQQjRx6BAgAEAY&amp;url=http://www.zivot.sk/clanok/34766/biblickych-sedem-smrtelnych-hriechov-je-varovanim-pre-ludi-aj-v-sucasnej-dobe&amp;psig=AOvVaw2G9iZ-D_qzWE8hl2IczXnj&amp;ust=1518624759585168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"/>
          <p:cNvSpPr txBox="1"/>
          <p:nvPr/>
        </p:nvSpPr>
        <p:spPr>
          <a:xfrm>
            <a:off x="1564560" y="44640"/>
            <a:ext cx="5777280" cy="77976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GB" sz="5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cun"/>
              </a:rPr>
              <a:t>Pýcha</a:t>
            </a:r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CustomShape 2"/>
          <p:cNvSpPr/>
          <p:nvPr/>
        </p:nvSpPr>
        <p:spPr>
          <a:xfrm>
            <a:off x="1564560" y="1061280"/>
            <a:ext cx="5777280" cy="77976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en-GB" sz="5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cun"/>
              </a:rPr>
              <a:t>lakomstvo</a:t>
            </a:r>
            <a:endParaRPr lang="en-GB" sz="5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" name="CustomShape 3"/>
          <p:cNvSpPr/>
          <p:nvPr/>
        </p:nvSpPr>
        <p:spPr>
          <a:xfrm>
            <a:off x="1547640" y="2061000"/>
            <a:ext cx="5777280" cy="779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en-GB" sz="5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cun"/>
              </a:rPr>
              <a:t>smilstvo</a:t>
            </a:r>
            <a:endParaRPr lang="en-GB" sz="5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" name="CustomShape 4"/>
          <p:cNvSpPr/>
          <p:nvPr/>
        </p:nvSpPr>
        <p:spPr>
          <a:xfrm>
            <a:off x="1547640" y="3069000"/>
            <a:ext cx="5777280" cy="77976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en-GB" sz="5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cun"/>
              </a:rPr>
              <a:t>závisť</a:t>
            </a:r>
            <a:endParaRPr lang="en-GB" sz="5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2" name="CustomShape 5"/>
          <p:cNvSpPr/>
          <p:nvPr/>
        </p:nvSpPr>
        <p:spPr>
          <a:xfrm>
            <a:off x="1564560" y="4077000"/>
            <a:ext cx="5777280" cy="77976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en-GB" sz="5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cun"/>
              </a:rPr>
              <a:t>hnev</a:t>
            </a:r>
            <a:endParaRPr lang="en-GB" sz="5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3" name="CustomShape 6"/>
          <p:cNvSpPr/>
          <p:nvPr/>
        </p:nvSpPr>
        <p:spPr>
          <a:xfrm>
            <a:off x="1562400" y="5085360"/>
            <a:ext cx="5777280" cy="77976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/>
            <a:r>
              <a:rPr lang="en-GB" sz="5400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cun"/>
              </a:rPr>
              <a:t>lenivosť</a:t>
            </a:r>
            <a:endParaRPr lang="en-GB" sz="54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ncun"/>
            </a:endParaRPr>
          </a:p>
          <a:p>
            <a:pPr algn="ctr"/>
            <a:endParaRPr lang="en-GB" sz="54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ncun"/>
            </a:endParaRPr>
          </a:p>
        </p:txBody>
      </p:sp>
      <p:sp>
        <p:nvSpPr>
          <p:cNvPr id="84" name="CustomShape 7"/>
          <p:cNvSpPr/>
          <p:nvPr/>
        </p:nvSpPr>
        <p:spPr>
          <a:xfrm>
            <a:off x="1547640" y="6033240"/>
            <a:ext cx="5777280" cy="77976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/>
            <a:r>
              <a:rPr lang="en-GB" sz="5400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cun"/>
              </a:rPr>
              <a:t>obžerstvo</a:t>
            </a:r>
            <a:r>
              <a:rPr lang="en-GB" sz="5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cun"/>
              </a:rPr>
              <a:t> </a:t>
            </a:r>
          </a:p>
          <a:p>
            <a:pPr algn="ctr"/>
            <a:endParaRPr lang="en-GB" sz="54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ncu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78">
                                            <p:txEl>
                                              <p:p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78">
                                            <p:txEl>
                                              <p:p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CustomShape 1"/>
          <p:cNvSpPr/>
          <p:nvPr/>
        </p:nvSpPr>
        <p:spPr>
          <a:xfrm>
            <a:off x="609480" y="203760"/>
            <a:ext cx="8229240" cy="11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00" name="Obrázok 99"/>
          <p:cNvPicPr/>
          <p:nvPr/>
        </p:nvPicPr>
        <p:blipFill>
          <a:blip r:embed="rId2"/>
          <a:stretch/>
        </p:blipFill>
        <p:spPr>
          <a:xfrm>
            <a:off x="314640" y="1440000"/>
            <a:ext cx="8460360" cy="4392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ustomShape 1"/>
          <p:cNvSpPr/>
          <p:nvPr/>
        </p:nvSpPr>
        <p:spPr>
          <a:xfrm>
            <a:off x="609480" y="203760"/>
            <a:ext cx="8229240" cy="11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02" name="Obrázok 101"/>
          <p:cNvPicPr/>
          <p:nvPr/>
        </p:nvPicPr>
        <p:blipFill>
          <a:blip r:embed="rId2"/>
          <a:stretch/>
        </p:blipFill>
        <p:spPr>
          <a:xfrm>
            <a:off x="2232000" y="512640"/>
            <a:ext cx="4464000" cy="5960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CustomShape 1"/>
          <p:cNvSpPr/>
          <p:nvPr/>
        </p:nvSpPr>
        <p:spPr>
          <a:xfrm>
            <a:off x="609480" y="203760"/>
            <a:ext cx="8229240" cy="11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04" name="Obrázok 103"/>
          <p:cNvPicPr/>
          <p:nvPr/>
        </p:nvPicPr>
        <p:blipFill>
          <a:blip r:embed="rId2"/>
          <a:stretch/>
        </p:blipFill>
        <p:spPr>
          <a:xfrm>
            <a:off x="609480" y="720000"/>
            <a:ext cx="7886520" cy="5248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CustomShape 1"/>
          <p:cNvSpPr/>
          <p:nvPr/>
        </p:nvSpPr>
        <p:spPr>
          <a:xfrm>
            <a:off x="609480" y="203760"/>
            <a:ext cx="8229240" cy="11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06" name="Obrázok 105"/>
          <p:cNvPicPr/>
          <p:nvPr/>
        </p:nvPicPr>
        <p:blipFill>
          <a:blip r:embed="rId2"/>
          <a:stretch/>
        </p:blipFill>
        <p:spPr>
          <a:xfrm>
            <a:off x="496080" y="1346400"/>
            <a:ext cx="8192520" cy="4629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CustomShape 1"/>
          <p:cNvSpPr/>
          <p:nvPr/>
        </p:nvSpPr>
        <p:spPr>
          <a:xfrm>
            <a:off x="609480" y="203760"/>
            <a:ext cx="8229240" cy="11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08" name="Obrázok 107"/>
          <p:cNvPicPr/>
          <p:nvPr/>
        </p:nvPicPr>
        <p:blipFill>
          <a:blip r:embed="rId2"/>
          <a:stretch/>
        </p:blipFill>
        <p:spPr>
          <a:xfrm>
            <a:off x="624960" y="1440000"/>
            <a:ext cx="7844400" cy="4392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CustomShape 1"/>
          <p:cNvSpPr/>
          <p:nvPr/>
        </p:nvSpPr>
        <p:spPr>
          <a:xfrm>
            <a:off x="609480" y="203760"/>
            <a:ext cx="8229240" cy="11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" name="Obrázok 3" descr="Výsledok vyhľadávania obrázkov pre dopyt obžerstvo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346400"/>
            <a:ext cx="6840760" cy="53229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942443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CustomShape 1"/>
          <p:cNvSpPr/>
          <p:nvPr/>
        </p:nvSpPr>
        <p:spPr>
          <a:xfrm>
            <a:off x="609480" y="203760"/>
            <a:ext cx="8229240" cy="11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" name="Obrázok 3" descr="Výsledok vyhľadávania obrázkov pre dopyt obžerstvo">
            <a:hlinkClick r:id="rId3" tgtFrame="&quot;_blank&quot;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-27384"/>
            <a:ext cx="6840759" cy="68407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942443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Shape 2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r>
              <a:rPr lang="sk-SK" sz="4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Dnes budeme hovoriť o: </a:t>
            </a:r>
          </a:p>
        </p:txBody>
      </p:sp>
      <p:pic>
        <p:nvPicPr>
          <p:cNvPr id="1026" name="Picture 2" descr="C:\Users\monika\Documents\rodina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426" y="1268760"/>
            <a:ext cx="7858125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64719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CustomShape 1"/>
          <p:cNvSpPr/>
          <p:nvPr/>
        </p:nvSpPr>
        <p:spPr>
          <a:xfrm>
            <a:off x="609480" y="203760"/>
            <a:ext cx="8229240" cy="11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050" name="Picture 2" descr="C:\Users\monika\Documents\rodina 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62" y="1124744"/>
            <a:ext cx="8324125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07581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CustomShape 1"/>
          <p:cNvSpPr/>
          <p:nvPr/>
        </p:nvSpPr>
        <p:spPr>
          <a:xfrm>
            <a:off x="609480" y="203760"/>
            <a:ext cx="8229240" cy="11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074" name="Picture 2" descr="C:\Users\monika\Documents\rodina 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419" y="908720"/>
            <a:ext cx="7795361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15952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Obrázok 3"/>
          <p:cNvPicPr/>
          <p:nvPr/>
        </p:nvPicPr>
        <p:blipFill>
          <a:blip r:embed="rId2"/>
          <a:stretch/>
        </p:blipFill>
        <p:spPr>
          <a:xfrm>
            <a:off x="576000" y="452520"/>
            <a:ext cx="7860960" cy="5739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CustomShape 1"/>
          <p:cNvSpPr/>
          <p:nvPr/>
        </p:nvSpPr>
        <p:spPr>
          <a:xfrm>
            <a:off x="609480" y="203760"/>
            <a:ext cx="8229240" cy="11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026" name="Picture 2" descr="C:\Users\monika\Documents\rodina 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0"/>
            <a:ext cx="473556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575330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CustomShape 1"/>
          <p:cNvSpPr/>
          <p:nvPr/>
        </p:nvSpPr>
        <p:spPr>
          <a:xfrm>
            <a:off x="609480" y="203760"/>
            <a:ext cx="8229240" cy="11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026" name="Picture 2" descr="C:\Users\monika\Documents\rodina 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262" y="0"/>
            <a:ext cx="5019675" cy="6667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740318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Obrázok 5"/>
          <p:cNvPicPr/>
          <p:nvPr/>
        </p:nvPicPr>
        <p:blipFill>
          <a:blip r:embed="rId2"/>
          <a:stretch/>
        </p:blipFill>
        <p:spPr>
          <a:xfrm>
            <a:off x="387000" y="720000"/>
            <a:ext cx="8397000" cy="5405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Obrázok 4"/>
          <p:cNvPicPr/>
          <p:nvPr/>
        </p:nvPicPr>
        <p:blipFill>
          <a:blip r:embed="rId2"/>
          <a:stretch/>
        </p:blipFill>
        <p:spPr>
          <a:xfrm>
            <a:off x="1244520" y="519120"/>
            <a:ext cx="6819480" cy="5888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Obrázok 5"/>
          <p:cNvPicPr/>
          <p:nvPr/>
        </p:nvPicPr>
        <p:blipFill>
          <a:blip r:embed="rId2"/>
          <a:stretch/>
        </p:blipFill>
        <p:spPr>
          <a:xfrm>
            <a:off x="216000" y="360000"/>
            <a:ext cx="8624160" cy="5727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ustomShape 1"/>
          <p:cNvSpPr/>
          <p:nvPr/>
        </p:nvSpPr>
        <p:spPr>
          <a:xfrm>
            <a:off x="609480" y="203760"/>
            <a:ext cx="8229240" cy="11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1" name="Obrázok 5"/>
          <p:cNvPicPr/>
          <p:nvPr/>
        </p:nvPicPr>
        <p:blipFill>
          <a:blip r:embed="rId2"/>
          <a:stretch/>
        </p:blipFill>
        <p:spPr>
          <a:xfrm>
            <a:off x="2664000" y="432000"/>
            <a:ext cx="3816000" cy="5300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609480" y="203760"/>
            <a:ext cx="8229240" cy="11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GB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Čo vyjadruje tento obrázok: </a:t>
            </a:r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3" name="Obrázok 5"/>
          <p:cNvPicPr/>
          <p:nvPr/>
        </p:nvPicPr>
        <p:blipFill>
          <a:blip r:embed="rId2"/>
          <a:stretch/>
        </p:blipFill>
        <p:spPr>
          <a:xfrm>
            <a:off x="959040" y="1511280"/>
            <a:ext cx="7530840" cy="5013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Obrázok 4"/>
          <p:cNvPicPr/>
          <p:nvPr/>
        </p:nvPicPr>
        <p:blipFill>
          <a:blip r:embed="rId2"/>
          <a:stretch/>
        </p:blipFill>
        <p:spPr>
          <a:xfrm>
            <a:off x="144000" y="792000"/>
            <a:ext cx="8883000" cy="4968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Obrázok 5"/>
          <p:cNvPicPr/>
          <p:nvPr/>
        </p:nvPicPr>
        <p:blipFill>
          <a:blip r:embed="rId2"/>
          <a:stretch/>
        </p:blipFill>
        <p:spPr>
          <a:xfrm>
            <a:off x="504000" y="1296000"/>
            <a:ext cx="7929000" cy="4464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</TotalTime>
  <Words>22</Words>
  <Application>Microsoft Office PowerPoint</Application>
  <PresentationFormat>Prezentácia na obrazovke (4:3)</PresentationFormat>
  <Paragraphs>14</Paragraphs>
  <Slides>21</Slides>
  <Notes>5</Notes>
  <HiddenSlides>0</HiddenSlides>
  <MMClips>0</MMClips>
  <ScaleCrop>false</ScaleCrop>
  <HeadingPairs>
    <vt:vector size="4" baseType="variant">
      <vt:variant>
        <vt:lpstr>Motív</vt:lpstr>
      </vt:variant>
      <vt:variant>
        <vt:i4>2</vt:i4>
      </vt:variant>
      <vt:variant>
        <vt:lpstr>Nadpisy snímok</vt:lpstr>
      </vt:variant>
      <vt:variant>
        <vt:i4>21</vt:i4>
      </vt:variant>
    </vt:vector>
  </HeadingPairs>
  <TitlesOfParts>
    <vt:vector size="23" baseType="lpstr">
      <vt:lpstr>Office Theme</vt:lpstr>
      <vt:lpstr>Office Theme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subject/>
  <dc:creator>Monika</dc:creator>
  <dc:description/>
  <cp:lastModifiedBy>monika</cp:lastModifiedBy>
  <cp:revision>18</cp:revision>
  <dcterms:created xsi:type="dcterms:W3CDTF">2017-11-04T08:32:15Z</dcterms:created>
  <dcterms:modified xsi:type="dcterms:W3CDTF">2018-03-09T15:01:45Z</dcterms:modified>
  <dc:language>en-GB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Prezentácia na obrazovke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12</vt:i4>
  </property>
</Properties>
</file>