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5" r:id="rId3"/>
    <p:sldId id="267" r:id="rId4"/>
    <p:sldId id="266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61432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56360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05319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402121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075991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69076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970820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419108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90157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263079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255844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9F807-C003-439B-B994-2072A23F025C}" type="datetimeFigureOut">
              <a:rPr lang="sk-SK" smtClean="0"/>
              <a:pPr/>
              <a:t>5. 11. 2017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6CB05-8285-422F-AFC2-B93215947E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601374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56170" y="44624"/>
            <a:ext cx="5777651" cy="779972"/>
          </a:xfrm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sk-SK" sz="3600" dirty="0" smtClean="0">
                <a:solidFill>
                  <a:schemeClr val="bg1"/>
                </a:solidFill>
                <a:latin typeface="Comic Sans MS" pitchFamily="66" charset="0"/>
              </a:rPr>
              <a:t>Pýcha</a:t>
            </a:r>
            <a:endParaRPr lang="sk-SK" sz="3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1556170" y="1061120"/>
            <a:ext cx="5777651" cy="77997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Autofit/>
          </a:bodyPr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5400">
                <a:solidFill>
                  <a:schemeClr val="bg1"/>
                </a:solidFill>
                <a:latin typeface="Cancun" pitchFamily="2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z="3600" dirty="0">
                <a:latin typeface="Comic Sans MS" pitchFamily="66" charset="0"/>
              </a:rPr>
              <a:t>lakomstvo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1556170" y="2060848"/>
            <a:ext cx="5777651" cy="77997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Autofit/>
          </a:bodyPr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5400">
                <a:solidFill>
                  <a:schemeClr val="bg1"/>
                </a:solidFill>
                <a:latin typeface="Cancun" pitchFamily="2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z="3600" dirty="0">
                <a:latin typeface="Comic Sans MS" pitchFamily="66" charset="0"/>
              </a:rPr>
              <a:t>smilstvo</a:t>
            </a: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56170" y="3068960"/>
            <a:ext cx="5777651" cy="779972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Autofit/>
          </a:bodyPr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5400">
                <a:solidFill>
                  <a:schemeClr val="bg1"/>
                </a:solidFill>
                <a:latin typeface="Cancun" pitchFamily="2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z="3600" dirty="0">
                <a:latin typeface="Comic Sans MS" pitchFamily="66" charset="0"/>
              </a:rPr>
              <a:t>závisť</a:t>
            </a:r>
          </a:p>
        </p:txBody>
      </p:sp>
      <p:sp>
        <p:nvSpPr>
          <p:cNvPr id="7" name="Podnadpis 2"/>
          <p:cNvSpPr txBox="1">
            <a:spLocks/>
          </p:cNvSpPr>
          <p:nvPr/>
        </p:nvSpPr>
        <p:spPr>
          <a:xfrm>
            <a:off x="1556170" y="4077072"/>
            <a:ext cx="5777651" cy="77997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Autofit/>
          </a:bodyPr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5400">
                <a:solidFill>
                  <a:schemeClr val="bg1"/>
                </a:solidFill>
                <a:latin typeface="Cancun" pitchFamily="2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z="3600" dirty="0">
                <a:latin typeface="Comic Sans MS" pitchFamily="66" charset="0"/>
              </a:rPr>
              <a:t>hnev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1556170" y="5085184"/>
            <a:ext cx="5777651" cy="779972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Autofit/>
          </a:bodyPr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5400">
                <a:solidFill>
                  <a:schemeClr val="bg1"/>
                </a:solidFill>
                <a:latin typeface="Cancun" pitchFamily="2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z="3600" dirty="0" smtClean="0">
                <a:latin typeface="Comic Sans MS" pitchFamily="66" charset="0"/>
              </a:rPr>
              <a:t>lenivosť</a:t>
            </a:r>
            <a:endParaRPr lang="sk-SK" sz="3600" dirty="0">
              <a:latin typeface="Comic Sans MS" pitchFamily="66" charset="0"/>
            </a:endParaRPr>
          </a:p>
          <a:p>
            <a:endParaRPr lang="sk-SK" sz="3600" dirty="0">
              <a:latin typeface="Comic Sans MS" pitchFamily="66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1556170" y="6033404"/>
            <a:ext cx="5777651" cy="77997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Autofit/>
          </a:bodyPr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5400">
                <a:solidFill>
                  <a:schemeClr val="bg1"/>
                </a:solidFill>
                <a:latin typeface="Cancun" pitchFamily="2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z="3600" dirty="0">
                <a:latin typeface="Comic Sans MS" pitchFamily="66" charset="0"/>
              </a:rPr>
              <a:t>obžerstvo </a:t>
            </a:r>
          </a:p>
          <a:p>
            <a:endParaRPr lang="sk-SK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782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 descr="C:\Users\Jozef Hrtús\Desktop\pycha1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124744"/>
            <a:ext cx="4032448" cy="54533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18865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4800" dirty="0">
                <a:latin typeface="Comic Sans MS" pitchFamily="66" charset="0"/>
              </a:rPr>
              <a:t>Čo máš, žeby si nebol dostal. Keď si to dostal, prečo sa vystatuješ, ako keby si to nebol dostal</a:t>
            </a:r>
            <a:r>
              <a:rPr lang="sk-SK" sz="4800" dirty="0" smtClean="0">
                <a:latin typeface="Comic Sans MS" pitchFamily="66" charset="0"/>
              </a:rPr>
              <a:t>!</a:t>
            </a:r>
            <a:endParaRPr lang="en-US" sz="4800" dirty="0" smtClean="0">
              <a:latin typeface="Comic Sans MS" pitchFamily="66" charset="0"/>
            </a:endParaRPr>
          </a:p>
          <a:p>
            <a:pPr marL="0" indent="0" algn="r">
              <a:buNone/>
            </a:pPr>
            <a:r>
              <a:rPr lang="sk-SK" sz="4800" i="1" dirty="0" smtClean="0">
                <a:latin typeface="Comic Sans MS" pitchFamily="66" charset="0"/>
              </a:rPr>
              <a:t> </a:t>
            </a:r>
            <a:r>
              <a:rPr lang="sk-SK" sz="4800" i="1" dirty="0">
                <a:latin typeface="Comic Sans MS" pitchFamily="66" charset="0"/>
              </a:rPr>
              <a:t>Sv. Pavol</a:t>
            </a:r>
          </a:p>
          <a:p>
            <a:pPr algn="ctr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338173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Hovorili sme o: </a:t>
            </a:r>
          </a:p>
        </p:txBody>
      </p:sp>
      <p:pic>
        <p:nvPicPr>
          <p:cNvPr id="4" name="Obrázok 3" descr="C:\Users\Jozef Hrtús\Desktop\Závisť 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12775"/>
            <a:ext cx="6912768" cy="50472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4288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Hovorili sme o: </a:t>
            </a:r>
          </a:p>
        </p:txBody>
      </p:sp>
      <p:pic>
        <p:nvPicPr>
          <p:cNvPr id="5" name="Obrázok 4" descr="C:\Users\Jozef Hrtús\Desktop\Závisť 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7562800" cy="50440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6675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/>
              <a:t>Hovorili sme o: </a:t>
            </a:r>
            <a:endParaRPr lang="sk-SK" dirty="0"/>
          </a:p>
        </p:txBody>
      </p:sp>
      <p:pic>
        <p:nvPicPr>
          <p:cNvPr id="6" name="Obrázok 5" descr="C:\Users\Jozef Hrtús\Desktop\Závisť 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2662" y="1570038"/>
            <a:ext cx="7859778" cy="50593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049260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/>
              <a:t>Tiež o: </a:t>
            </a:r>
          </a:p>
        </p:txBody>
      </p:sp>
      <p:pic>
        <p:nvPicPr>
          <p:cNvPr id="5" name="Obrázok 4" descr="C:\Users\Jozef Hrtús\Desktop\Lenivosť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40768"/>
            <a:ext cx="6184304" cy="534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858742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/>
              <a:t>Tiež o: </a:t>
            </a:r>
          </a:p>
        </p:txBody>
      </p:sp>
      <p:pic>
        <p:nvPicPr>
          <p:cNvPr id="6" name="Obrázok 5" descr="C:\Users\Jozef Hrtús\Desktop\Lenivosť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12776"/>
            <a:ext cx="6768752" cy="51530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969786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/>
              <a:t>Tiež o: </a:t>
            </a:r>
          </a:p>
        </p:txBody>
      </p:sp>
      <p:pic>
        <p:nvPicPr>
          <p:cNvPr id="6" name="Obrázok 5" descr="C:\Users\Jozef Hrtús\Desktop\Lenivosť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70037"/>
            <a:ext cx="7344816" cy="48775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969786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09600" y="20382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/>
              <a:t>Ktorý hriech pripomína takýto postoj? </a:t>
            </a:r>
          </a:p>
        </p:txBody>
      </p:sp>
      <p:pic>
        <p:nvPicPr>
          <p:cNvPr id="6" name="Obrázok 5" descr="C:\Users\Jozef Hrtús\Desktop\Pých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346822"/>
            <a:ext cx="3816424" cy="5300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969786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09600" y="20382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/>
              <a:t>Ktorý hriech pripomína takýto postoj? </a:t>
            </a:r>
          </a:p>
        </p:txBody>
      </p:sp>
      <p:pic>
        <p:nvPicPr>
          <p:cNvPr id="5" name="Obrázok 4" descr="C:\Users\Jozef Hrtús\Desktop\Lakomstvo 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6821"/>
            <a:ext cx="6984776" cy="47881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1886575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68</Words>
  <Application>Microsoft Office PowerPoint</Application>
  <PresentationFormat>Prezentácia na obrazovke (4:3)</PresentationFormat>
  <Paragraphs>17</Paragraphs>
  <Slides>11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Motív Office</vt:lpstr>
      <vt:lpstr>Snímka 1</vt:lpstr>
      <vt:lpstr>Hovorili sme o: </vt:lpstr>
      <vt:lpstr>Hovorili sme o: 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Monika</dc:creator>
  <cp:lastModifiedBy>Silvesterko</cp:lastModifiedBy>
  <cp:revision>10</cp:revision>
  <dcterms:created xsi:type="dcterms:W3CDTF">2017-11-04T08:32:15Z</dcterms:created>
  <dcterms:modified xsi:type="dcterms:W3CDTF">2017-11-05T19:50:44Z</dcterms:modified>
</cp:coreProperties>
</file>